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6" r:id="rId2"/>
    <p:sldId id="258" r:id="rId3"/>
    <p:sldId id="290" r:id="rId4"/>
    <p:sldId id="257" r:id="rId5"/>
    <p:sldId id="288" r:id="rId6"/>
    <p:sldId id="283" r:id="rId7"/>
    <p:sldId id="278" r:id="rId8"/>
    <p:sldId id="259" r:id="rId9"/>
    <p:sldId id="275" r:id="rId10"/>
    <p:sldId id="262" r:id="rId11"/>
    <p:sldId id="265" r:id="rId12"/>
    <p:sldId id="266" r:id="rId13"/>
    <p:sldId id="267" r:id="rId14"/>
    <p:sldId id="260" r:id="rId15"/>
    <p:sldId id="268" r:id="rId16"/>
    <p:sldId id="269" r:id="rId17"/>
    <p:sldId id="261" r:id="rId18"/>
    <p:sldId id="270" r:id="rId19"/>
    <p:sldId id="291" r:id="rId20"/>
    <p:sldId id="271" r:id="rId21"/>
    <p:sldId id="272" r:id="rId22"/>
    <p:sldId id="273" r:id="rId23"/>
    <p:sldId id="277" r:id="rId24"/>
    <p:sldId id="280" r:id="rId25"/>
    <p:sldId id="289" r:id="rId26"/>
    <p:sldId id="281" r:id="rId27"/>
    <p:sldId id="279" r:id="rId28"/>
    <p:sldId id="263" r:id="rId29"/>
    <p:sldId id="264" r:id="rId30"/>
    <p:sldId id="284" r:id="rId31"/>
    <p:sldId id="282" r:id="rId32"/>
    <p:sldId id="276" r:id="rId33"/>
    <p:sldId id="287" r:id="rId34"/>
  </p:sldIdLst>
  <p:sldSz cx="10058400" cy="9144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496484"/>
            <a:ext cx="8549640" cy="318346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802717"/>
            <a:ext cx="7543800" cy="2207683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3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2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86834"/>
            <a:ext cx="2168843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86834"/>
            <a:ext cx="6380798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5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2279653"/>
            <a:ext cx="8675370" cy="3803649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6119286"/>
            <a:ext cx="8675370" cy="2000249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66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434167"/>
            <a:ext cx="42748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434167"/>
            <a:ext cx="42748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13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86836"/>
            <a:ext cx="867537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2241551"/>
            <a:ext cx="4255174" cy="1098549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3340100"/>
            <a:ext cx="425517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2241551"/>
            <a:ext cx="4276130" cy="1098549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3340100"/>
            <a:ext cx="427613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6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3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609600"/>
            <a:ext cx="3244096" cy="213360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316569"/>
            <a:ext cx="5092065" cy="6498167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743200"/>
            <a:ext cx="3244096" cy="5082117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3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609600"/>
            <a:ext cx="3244096" cy="213360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316569"/>
            <a:ext cx="5092065" cy="6498167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743200"/>
            <a:ext cx="3244096" cy="5082117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7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86836"/>
            <a:ext cx="86753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434167"/>
            <a:ext cx="86753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8475136"/>
            <a:ext cx="22631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0DD4E-8A12-46D6-84DD-25A804E6A4E4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8475136"/>
            <a:ext cx="33947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8475136"/>
            <a:ext cx="22631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8AC05-EE1B-41C0-A1E2-69956E360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3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BACREN-LOGO-AI-1">
            <a:extLst>
              <a:ext uri="{FF2B5EF4-FFF2-40B4-BE49-F238E27FC236}">
                <a16:creationId xmlns:a16="http://schemas.microsoft.com/office/drawing/2014/main" id="{50C77BB4-2B9F-E011-4E81-003239BA9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034"/>
            <a:ext cx="10069755" cy="52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0 E 4th Office Sale Flyer 1 of 1">
            <a:extLst>
              <a:ext uri="{FF2B5EF4-FFF2-40B4-BE49-F238E27FC236}">
                <a16:creationId xmlns:a16="http://schemas.microsoft.com/office/drawing/2014/main" id="{F3B9E475-7C64-867E-42CD-F213268F2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37" y="202732"/>
            <a:ext cx="6460957" cy="87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4 Seymour St Pasadena TX_forBacren_Q2_2024 1 of 1">
            <a:extLst>
              <a:ext uri="{FF2B5EF4-FFF2-40B4-BE49-F238E27FC236}">
                <a16:creationId xmlns:a16="http://schemas.microsoft.com/office/drawing/2014/main" id="{FF4348AE-D4B5-DC3D-6039-BCC3A9FFA6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" y="685643"/>
            <a:ext cx="10059344" cy="77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3 Gulf Freeway Flyer 1 of 5">
            <a:extLst>
              <a:ext uri="{FF2B5EF4-FFF2-40B4-BE49-F238E27FC236}">
                <a16:creationId xmlns:a16="http://schemas.microsoft.com/office/drawing/2014/main" id="{561B349F-0662-59A1-34DE-E96B93655B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42" y="0"/>
            <a:ext cx="7021878" cy="908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9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17 Caroline 1 page flyer 1-12-2024 1 of 1">
            <a:extLst>
              <a:ext uri="{FF2B5EF4-FFF2-40B4-BE49-F238E27FC236}">
                <a16:creationId xmlns:a16="http://schemas.microsoft.com/office/drawing/2014/main" id="{0EAD224F-FFE0-0DDC-11F2-07480BB4D5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93" y="699984"/>
            <a:ext cx="10660593" cy="774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7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page SALES BROCHURE- 23609 W Hardy Rd, Spring, TX 77373 1 of 1">
            <a:extLst>
              <a:ext uri="{FF2B5EF4-FFF2-40B4-BE49-F238E27FC236}">
                <a16:creationId xmlns:a16="http://schemas.microsoft.com/office/drawing/2014/main" id="{981B0B97-C410-6698-0876-AB8B5AB12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" y="685643"/>
            <a:ext cx="10059344" cy="77725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368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19 Brooks St. - Sale (1) 1 of 1">
            <a:extLst>
              <a:ext uri="{FF2B5EF4-FFF2-40B4-BE49-F238E27FC236}">
                <a16:creationId xmlns:a16="http://schemas.microsoft.com/office/drawing/2014/main" id="{B64D082E-1CD4-CF8F-3C3D-4AECF0611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47" y="134233"/>
            <a:ext cx="6954253" cy="90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6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20 FM 517 Flyer (1) 1 of 1">
            <a:extLst>
              <a:ext uri="{FF2B5EF4-FFF2-40B4-BE49-F238E27FC236}">
                <a16:creationId xmlns:a16="http://schemas.microsoft.com/office/drawing/2014/main" id="{CC2566CF-9A23-25BF-84E2-7A47962019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16" y="152166"/>
            <a:ext cx="5459626" cy="899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7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.65 Acres - Utilities - No Pipelines">
            <a:extLst>
              <a:ext uri="{FF2B5EF4-FFF2-40B4-BE49-F238E27FC236}">
                <a16:creationId xmlns:a16="http://schemas.microsoft.com/office/drawing/2014/main" id="{E0EA60E8-2953-CF5C-74E8-77407FDB85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06"/>
            <a:ext cx="10058400" cy="84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27 WBayshore Dr_rev2_041024 1 of 1">
            <a:extLst>
              <a:ext uri="{FF2B5EF4-FFF2-40B4-BE49-F238E27FC236}">
                <a16:creationId xmlns:a16="http://schemas.microsoft.com/office/drawing/2014/main" id="{003513F1-F4A8-928B-EBA1-F5087C416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643"/>
            <a:ext cx="10058399" cy="77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3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BCBAE-88DA-F665-5D6B-85B000F10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0"/>
            <a:ext cx="70658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9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6569 AC  72,175 SF I-45 South">
            <a:extLst>
              <a:ext uri="{FF2B5EF4-FFF2-40B4-BE49-F238E27FC236}">
                <a16:creationId xmlns:a16="http://schemas.microsoft.com/office/drawing/2014/main" id="{3EBB99FE-A6DA-175E-CCB4-A96269962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894"/>
            <a:ext cx="10058400" cy="84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86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500">
        <p15:prstTrans prst="curtains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34 FM 2004 - Hitchcock TX 77563 FLYER - 07-10-2023 1 page Flyer 1 of 1">
            <a:extLst>
              <a:ext uri="{FF2B5EF4-FFF2-40B4-BE49-F238E27FC236}">
                <a16:creationId xmlns:a16="http://schemas.microsoft.com/office/drawing/2014/main" id="{57E7A1EE-E88E-42B5-4B71-B68955774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643"/>
            <a:ext cx="10058400" cy="77718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417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107 Fm, Livingston, TX 77351 _ Crexi.com 1 of 8">
            <a:extLst>
              <a:ext uri="{FF2B5EF4-FFF2-40B4-BE49-F238E27FC236}">
                <a16:creationId xmlns:a16="http://schemas.microsoft.com/office/drawing/2014/main" id="{DEE11525-5828-A4C9-7D88-79DAC1F90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484" y="149803"/>
            <a:ext cx="6949684" cy="89941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1637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llfort 1 of 1">
            <a:extLst>
              <a:ext uri="{FF2B5EF4-FFF2-40B4-BE49-F238E27FC236}">
                <a16:creationId xmlns:a16="http://schemas.microsoft.com/office/drawing/2014/main" id="{13CB5F77-2AF1-2227-4261-72E731B65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210" y="-457199"/>
            <a:ext cx="7771979" cy="100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5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yer(1204 S. MAIN STREET)TK 1 of 1">
            <a:extLst>
              <a:ext uri="{FF2B5EF4-FFF2-40B4-BE49-F238E27FC236}">
                <a16:creationId xmlns:a16="http://schemas.microsoft.com/office/drawing/2014/main" id="{764C32D0-329A-A382-2CE7-E740DB95D7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29" y="176607"/>
            <a:ext cx="7057788" cy="87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3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tchcock Flyer - $3 per foot 1 of 1">
            <a:extLst>
              <a:ext uri="{FF2B5EF4-FFF2-40B4-BE49-F238E27FC236}">
                <a16:creationId xmlns:a16="http://schemas.microsoft.com/office/drawing/2014/main" id="{0C7C72C5-32EF-0E30-1449-2CF4C5B679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" y="685643"/>
            <a:ext cx="10059344" cy="77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B3B9A-A87B-FF88-E734-F3411162E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0058400" cy="77724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4044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ne Page Flyer 1 of 1">
            <a:extLst>
              <a:ext uri="{FF2B5EF4-FFF2-40B4-BE49-F238E27FC236}">
                <a16:creationId xmlns:a16="http://schemas.microsoft.com/office/drawing/2014/main" id="{F41A6F7D-BDC8-F2CB-1173-377F406D1E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4" y="71949"/>
            <a:ext cx="7026442" cy="90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rdon Street 1 of 1">
            <a:extLst>
              <a:ext uri="{FF2B5EF4-FFF2-40B4-BE49-F238E27FC236}">
                <a16:creationId xmlns:a16="http://schemas.microsoft.com/office/drawing/2014/main" id="{1FBF7345-42B7-8F4C-387C-0BFCB9830E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209" y="-457199"/>
            <a:ext cx="7771980" cy="1005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8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25 W Canino Rd Lease Flyer 1pg  1 of 1">
            <a:extLst>
              <a:ext uri="{FF2B5EF4-FFF2-40B4-BE49-F238E27FC236}">
                <a16:creationId xmlns:a16="http://schemas.microsoft.com/office/drawing/2014/main" id="{6949B621-1B6C-8591-AA82-6141260FB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8" y="103091"/>
            <a:ext cx="6906126" cy="89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4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13 &amp; 921 5th Ave. N. Flyer">
            <a:extLst>
              <a:ext uri="{FF2B5EF4-FFF2-40B4-BE49-F238E27FC236}">
                <a16:creationId xmlns:a16="http://schemas.microsoft.com/office/drawing/2014/main" id="{8809633C-8EE4-F7E5-0A9A-5FD4E30BF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06"/>
            <a:ext cx="10058400" cy="84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7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0A8A3-9089-2729-540B-4E8A04E94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47" y="192505"/>
            <a:ext cx="6721825" cy="869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38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BACREN-LOGO-AI-1">
            <a:extLst>
              <a:ext uri="{FF2B5EF4-FFF2-40B4-BE49-F238E27FC236}">
                <a16:creationId xmlns:a16="http://schemas.microsoft.com/office/drawing/2014/main" id="{50C77BB4-2B9F-E011-4E81-003239BA9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034"/>
            <a:ext cx="10069755" cy="52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0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edge of Allegiance with Flag">
            <a:extLst>
              <a:ext uri="{FF2B5EF4-FFF2-40B4-BE49-F238E27FC236}">
                <a16:creationId xmlns:a16="http://schemas.microsoft.com/office/drawing/2014/main" id="{62BD7E85-E9F9-E566-EDEA-1B123BCAC1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9" y="383060"/>
            <a:ext cx="6797842" cy="876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4ab4722e5d9495d667ab7590b56ca7">
            <a:extLst>
              <a:ext uri="{FF2B5EF4-FFF2-40B4-BE49-F238E27FC236}">
                <a16:creationId xmlns:a16="http://schemas.microsoft.com/office/drawing/2014/main" id="{5AB7C94D-402D-4828-8BA5-05032F4BA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6" y="0"/>
            <a:ext cx="7072603" cy="91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3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pped-BACREN-LOGO-AI-1">
            <a:extLst>
              <a:ext uri="{FF2B5EF4-FFF2-40B4-BE49-F238E27FC236}">
                <a16:creationId xmlns:a16="http://schemas.microsoft.com/office/drawing/2014/main" id="{50C77BB4-2B9F-E011-4E81-003239BA9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67034"/>
            <a:ext cx="10069755" cy="52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6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(flyer2024MG) 11515 N SAM HOUSTON PARKWAY E, HUMBLE, TX 77396 (1) 1 of 1">
            <a:extLst>
              <a:ext uri="{FF2B5EF4-FFF2-40B4-BE49-F238E27FC236}">
                <a16:creationId xmlns:a16="http://schemas.microsoft.com/office/drawing/2014/main" id="{7B425B51-8B27-193D-9180-A99D07E2D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79" y="173156"/>
            <a:ext cx="6797842" cy="87976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328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5D91C-991E-00A5-1474-19B15B822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743" y="-403888"/>
            <a:ext cx="7581499" cy="99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as City Retail-1 1 of 1">
            <a:extLst>
              <a:ext uri="{FF2B5EF4-FFF2-40B4-BE49-F238E27FC236}">
                <a16:creationId xmlns:a16="http://schemas.microsoft.com/office/drawing/2014/main" id="{C6AF187A-229E-62F6-A90C-C4154C773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8325"/>
            <a:ext cx="10058400" cy="77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64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yer(6145-6149 Spencer Highway) DRAFT 1 of 1">
            <a:extLst>
              <a:ext uri="{FF2B5EF4-FFF2-40B4-BE49-F238E27FC236}">
                <a16:creationId xmlns:a16="http://schemas.microsoft.com/office/drawing/2014/main" id="{E64C658A-FD70-119B-30B0-2349F67283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11" y="161711"/>
            <a:ext cx="7079536" cy="87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1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Page Brochure- EAST TO WEST RV PARK- 6300 Fm 3081 Rd, Willis, TX 77378 1 of 1">
            <a:extLst>
              <a:ext uri="{FF2B5EF4-FFF2-40B4-BE49-F238E27FC236}">
                <a16:creationId xmlns:a16="http://schemas.microsoft.com/office/drawing/2014/main" id="{3D99BAC8-6108-4F1E-B628-A0F1F168C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" y="685643"/>
            <a:ext cx="10059344" cy="77725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3701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ssroads 1 of 1">
            <a:extLst>
              <a:ext uri="{FF2B5EF4-FFF2-40B4-BE49-F238E27FC236}">
                <a16:creationId xmlns:a16="http://schemas.microsoft.com/office/drawing/2014/main" id="{CCDAD12B-6087-C714-6972-81AA164626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71" y="-457230"/>
            <a:ext cx="7772188" cy="100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8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307</TotalTime>
  <Words>0</Words>
  <Application>Microsoft Office PowerPoint</Application>
  <PresentationFormat>Custom</PresentationFormat>
  <Paragraphs>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SoldByGeorge</dc:creator>
  <cp:lastModifiedBy>SoldByGeorge</cp:lastModifiedBy>
  <cp:revision>10</cp:revision>
  <dcterms:created xsi:type="dcterms:W3CDTF">2024-04-17T21:47:07Z</dcterms:created>
  <dcterms:modified xsi:type="dcterms:W3CDTF">2024-04-18T02:54:18Z</dcterms:modified>
</cp:coreProperties>
</file>