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57" r:id="rId3"/>
    <p:sldId id="284" r:id="rId4"/>
    <p:sldId id="280" r:id="rId5"/>
    <p:sldId id="259" r:id="rId6"/>
    <p:sldId id="260" r:id="rId7"/>
    <p:sldId id="261" r:id="rId8"/>
    <p:sldId id="265" r:id="rId9"/>
    <p:sldId id="266" r:id="rId10"/>
    <p:sldId id="268" r:id="rId11"/>
    <p:sldId id="269" r:id="rId12"/>
    <p:sldId id="262" r:id="rId13"/>
    <p:sldId id="285" r:id="rId14"/>
    <p:sldId id="272" r:id="rId15"/>
    <p:sldId id="273" r:id="rId16"/>
    <p:sldId id="274" r:id="rId17"/>
    <p:sldId id="258" r:id="rId18"/>
    <p:sldId id="275" r:id="rId19"/>
    <p:sldId id="264" r:id="rId20"/>
    <p:sldId id="286" r:id="rId21"/>
    <p:sldId id="267" r:id="rId22"/>
    <p:sldId id="277" r:id="rId23"/>
    <p:sldId id="283" r:id="rId24"/>
    <p:sldId id="263" r:id="rId25"/>
    <p:sldId id="276" r:id="rId26"/>
    <p:sldId id="287" r:id="rId27"/>
    <p:sldId id="281" r:id="rId28"/>
    <p:sldId id="278" r:id="rId29"/>
    <p:sldId id="271" r:id="rId30"/>
    <p:sldId id="282" r:id="rId31"/>
  </p:sldIdLst>
  <p:sldSz cx="10058400" cy="77724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166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7B0C-EEF6-4DD5-BFD5-146600CCA2FB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B1E18-0EE4-467F-B329-750851FE7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79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7B0C-EEF6-4DD5-BFD5-146600CCA2FB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B1E18-0EE4-467F-B329-750851FE7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481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7B0C-EEF6-4DD5-BFD5-146600CCA2FB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B1E18-0EE4-467F-B329-750851FE7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263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7B0C-EEF6-4DD5-BFD5-146600CCA2FB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B1E18-0EE4-467F-B329-750851FE7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086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7B0C-EEF6-4DD5-BFD5-146600CCA2FB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B1E18-0EE4-467F-B329-750851FE7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96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7B0C-EEF6-4DD5-BFD5-146600CCA2FB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B1E18-0EE4-467F-B329-750851FE7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40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7B0C-EEF6-4DD5-BFD5-146600CCA2FB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B1E18-0EE4-467F-B329-750851FE7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59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7B0C-EEF6-4DD5-BFD5-146600CCA2FB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B1E18-0EE4-467F-B329-750851FE7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45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7B0C-EEF6-4DD5-BFD5-146600CCA2FB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B1E18-0EE4-467F-B329-750851FE7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21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7B0C-EEF6-4DD5-BFD5-146600CCA2FB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B1E18-0EE4-467F-B329-750851FE7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05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7B0C-EEF6-4DD5-BFD5-146600CCA2FB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B1E18-0EE4-467F-B329-750851FE7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19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97B0C-EEF6-4DD5-BFD5-146600CCA2FB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B1E18-0EE4-467F-B329-750851FE7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47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pped-BACREN-LOGO-AI-1">
            <a:extLst>
              <a:ext uri="{FF2B5EF4-FFF2-40B4-BE49-F238E27FC236}">
                <a16:creationId xmlns:a16="http://schemas.microsoft.com/office/drawing/2014/main" id="{DAB21CDD-E664-990E-858D-69E5AC6F5A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" y="1282261"/>
            <a:ext cx="10064567" cy="521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230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REN Flyer - 1204 S. Main Street, Highlands 1 of 1">
            <a:extLst>
              <a:ext uri="{FF2B5EF4-FFF2-40B4-BE49-F238E27FC236}">
                <a16:creationId xmlns:a16="http://schemas.microsoft.com/office/drawing/2014/main" id="{BA8F9689-2362-82D4-7611-8B6F5E548D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56" y="0"/>
            <a:ext cx="6277292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12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EXI FLYER 1 of 5">
            <a:extLst>
              <a:ext uri="{FF2B5EF4-FFF2-40B4-BE49-F238E27FC236}">
                <a16:creationId xmlns:a16="http://schemas.microsoft.com/office/drawing/2014/main" id="{F3E3A338-DB23-1C74-143C-047F0F8E9B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081" y="-557302"/>
            <a:ext cx="6436237" cy="832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18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25 W Canino Rd Lease Flyer 1pg  1 of 1">
            <a:extLst>
              <a:ext uri="{FF2B5EF4-FFF2-40B4-BE49-F238E27FC236}">
                <a16:creationId xmlns:a16="http://schemas.microsoft.com/office/drawing/2014/main" id="{ADECEE5C-2713-D86A-FCC8-0510821518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075" y="-168654"/>
            <a:ext cx="6266250" cy="810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912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E5E7E7-1E15-C68C-3EC6-F7A61D046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55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dgewater Realty Listing Flyers 1 of 1">
            <a:extLst>
              <a:ext uri="{FF2B5EF4-FFF2-40B4-BE49-F238E27FC236}">
                <a16:creationId xmlns:a16="http://schemas.microsoft.com/office/drawing/2014/main" id="{F17BDAA3-7912-C0FB-0B84-5B810D4BA3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876" y="0"/>
            <a:ext cx="5494655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36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ip_Flops_BACREN_one_page_flyer 1 of 1">
            <a:extLst>
              <a:ext uri="{FF2B5EF4-FFF2-40B4-BE49-F238E27FC236}">
                <a16:creationId xmlns:a16="http://schemas.microsoft.com/office/drawing/2014/main" id="{A9E22E31-5FD7-B9B3-F50A-7E9DDCB0B7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393" y="0"/>
            <a:ext cx="6005618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12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YER (660 W Texas Ave, Baytown)3MG 1 of 1">
            <a:extLst>
              <a:ext uri="{FF2B5EF4-FFF2-40B4-BE49-F238E27FC236}">
                <a16:creationId xmlns:a16="http://schemas.microsoft.com/office/drawing/2014/main" id="{D8EB03CE-0BF9-75A4-45EA-C50D2839F6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56" y="0"/>
            <a:ext cx="6277292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2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.65 Acres - Utilities - No Pipelines">
            <a:extLst>
              <a:ext uri="{FF2B5EF4-FFF2-40B4-BE49-F238E27FC236}">
                <a16:creationId xmlns:a16="http://schemas.microsoft.com/office/drawing/2014/main" id="{6C2D4871-11BE-49AA-41C7-68503C7946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51" y="0"/>
            <a:ext cx="9271105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9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nd Oak Village 1 of 1">
            <a:extLst>
              <a:ext uri="{FF2B5EF4-FFF2-40B4-BE49-F238E27FC236}">
                <a16:creationId xmlns:a16="http://schemas.microsoft.com/office/drawing/2014/main" id="{ACA00A35-11BB-C281-5377-E3596A60D0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56" y="0"/>
            <a:ext cx="6277292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43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101 Nasa Rd One-MarineMax 1 page flyer 1-12-2024 1 of 1">
            <a:extLst>
              <a:ext uri="{FF2B5EF4-FFF2-40B4-BE49-F238E27FC236}">
                <a16:creationId xmlns:a16="http://schemas.microsoft.com/office/drawing/2014/main" id="{FDE38AB6-8E07-CBAC-C45A-5CFDBB8E12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520" y="0"/>
            <a:ext cx="10699645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18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.6569 AC  72,175 SF Flyer">
            <a:extLst>
              <a:ext uri="{FF2B5EF4-FFF2-40B4-BE49-F238E27FC236}">
                <a16:creationId xmlns:a16="http://schemas.microsoft.com/office/drawing/2014/main" id="{A09659C6-6846-026C-EEBB-6DF126E709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51" y="0"/>
            <a:ext cx="9271105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523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820767-F63A-CE75-8EF8-2AF8AF221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976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523 FM 3180 Flyer Pg1 1 of 1">
            <a:extLst>
              <a:ext uri="{FF2B5EF4-FFF2-40B4-BE49-F238E27FC236}">
                <a16:creationId xmlns:a16="http://schemas.microsoft.com/office/drawing/2014/main" id="{3FC13BE1-B64A-44DC-EE5A-896E818229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273"/>
            <a:ext cx="7772401" cy="1005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37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rkway_LeagueCity_BACREN_Lease_Flyer__L_ 1 of 1">
            <a:extLst>
              <a:ext uri="{FF2B5EF4-FFF2-40B4-BE49-F238E27FC236}">
                <a16:creationId xmlns:a16="http://schemas.microsoft.com/office/drawing/2014/main" id="{FB4E27AB-FC37-B12F-E36B-3ACED475D6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8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53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C977F5-0C3A-D5E6-B881-E30D3BC33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253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13 &amp; 921 5th Ave. N. Flyer">
            <a:extLst>
              <a:ext uri="{FF2B5EF4-FFF2-40B4-BE49-F238E27FC236}">
                <a16:creationId xmlns:a16="http://schemas.microsoft.com/office/drawing/2014/main" id="{AC15C9CE-1F02-AB12-C2D6-975B247F52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51" y="0"/>
            <a:ext cx="9271105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35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y Neutral Minimalist Simple Professional Just Listed Real Estate Flyer 1 of 1">
            <a:extLst>
              <a:ext uri="{FF2B5EF4-FFF2-40B4-BE49-F238E27FC236}">
                <a16:creationId xmlns:a16="http://schemas.microsoft.com/office/drawing/2014/main" id="{75406162-F21A-2A4D-1AC0-BBB260C4C7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876" y="0"/>
            <a:ext cx="5494655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98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471FBE-A743-9BEF-B4EF-496FC2C9E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32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A4D58F-0319-6E77-7E12-808574F54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1559"/>
            <a:ext cx="10063077" cy="521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920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edge of Allegiance with Flag">
            <a:extLst>
              <a:ext uri="{FF2B5EF4-FFF2-40B4-BE49-F238E27FC236}">
                <a16:creationId xmlns:a16="http://schemas.microsoft.com/office/drawing/2014/main" id="{77D10A6C-95AA-1E41-B476-857A769209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798" y="0"/>
            <a:ext cx="6030808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488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4ab4722e5d9495d667ab7590b56ca7">
            <a:extLst>
              <a:ext uri="{FF2B5EF4-FFF2-40B4-BE49-F238E27FC236}">
                <a16:creationId xmlns:a16="http://schemas.microsoft.com/office/drawing/2014/main" id="{F4755AC4-1CA2-A015-10A4-E6065EF491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794" y="0"/>
            <a:ext cx="6011016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51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361903-92BD-1CEB-0EC4-DBAF51261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435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254524-01CD-7C27-5D10-06CB08BDC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" y="1284270"/>
            <a:ext cx="10038006" cy="519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00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as City Retail-1 1 of 1">
            <a:extLst>
              <a:ext uri="{FF2B5EF4-FFF2-40B4-BE49-F238E27FC236}">
                <a16:creationId xmlns:a16="http://schemas.microsoft.com/office/drawing/2014/main" id="{965FC131-F7E6-68DE-1719-BFE5183E1C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8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06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0 E 4th Office Sale Flyer 1 of 1">
            <a:extLst>
              <a:ext uri="{FF2B5EF4-FFF2-40B4-BE49-F238E27FC236}">
                <a16:creationId xmlns:a16="http://schemas.microsoft.com/office/drawing/2014/main" id="{1A4EA2E4-8B64-22A1-2D49-D498963804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535" y="0"/>
            <a:ext cx="5757333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17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13 SH 146 For Sale Flyer pg1 1 of 1">
            <a:extLst>
              <a:ext uri="{FF2B5EF4-FFF2-40B4-BE49-F238E27FC236}">
                <a16:creationId xmlns:a16="http://schemas.microsoft.com/office/drawing/2014/main" id="{6B31C394-BFD0-471F-8972-EF2B5D5E8D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33" y="-390418"/>
            <a:ext cx="6597348" cy="853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46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04 Spencer HWY - FLYER - 03-07-2024 1 page 1 of 1">
            <a:extLst>
              <a:ext uri="{FF2B5EF4-FFF2-40B4-BE49-F238E27FC236}">
                <a16:creationId xmlns:a16="http://schemas.microsoft.com/office/drawing/2014/main" id="{86BBDEDE-FC48-1BAD-12CF-AC241625BB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8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41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214 Robertson ST 1 of 1">
            <a:extLst>
              <a:ext uri="{FF2B5EF4-FFF2-40B4-BE49-F238E27FC236}">
                <a16:creationId xmlns:a16="http://schemas.microsoft.com/office/drawing/2014/main" id="{D2CA6B46-3F50-B357-409E-FDCEAB39F7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393" y="0"/>
            <a:ext cx="6005618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05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027 W Bayshore Dr_Bacliff TX _ for BACREN_Mar212024_waterfront1 1 of 1">
            <a:extLst>
              <a:ext uri="{FF2B5EF4-FFF2-40B4-BE49-F238E27FC236}">
                <a16:creationId xmlns:a16="http://schemas.microsoft.com/office/drawing/2014/main" id="{FA451AA1-E7EF-7C6D-15ED-0668D2E948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61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67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654</TotalTime>
  <Words>0</Words>
  <Application>Microsoft Office PowerPoint</Application>
  <PresentationFormat>Custom</PresentationFormat>
  <Paragraphs>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SoldByGeorge</dc:creator>
  <cp:lastModifiedBy>Sara Spears</cp:lastModifiedBy>
  <cp:revision>6</cp:revision>
  <dcterms:created xsi:type="dcterms:W3CDTF">2024-03-21T03:17:56Z</dcterms:created>
  <dcterms:modified xsi:type="dcterms:W3CDTF">2024-04-02T19:56:02Z</dcterms:modified>
</cp:coreProperties>
</file>