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pptx" ContentType="application/vnd.openxmlformats-officedocument.presentationml.presentation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1" r:id="rId3"/>
    <p:sldId id="283" r:id="rId4"/>
    <p:sldId id="268" r:id="rId5"/>
    <p:sldId id="290" r:id="rId6"/>
    <p:sldId id="270" r:id="rId7"/>
    <p:sldId id="259" r:id="rId8"/>
    <p:sldId id="278" r:id="rId9"/>
    <p:sldId id="286" r:id="rId10"/>
    <p:sldId id="275" r:id="rId11"/>
    <p:sldId id="277" r:id="rId12"/>
    <p:sldId id="276" r:id="rId13"/>
    <p:sldId id="279" r:id="rId14"/>
    <p:sldId id="271" r:id="rId15"/>
    <p:sldId id="272" r:id="rId16"/>
    <p:sldId id="269" r:id="rId17"/>
    <p:sldId id="266" r:id="rId18"/>
    <p:sldId id="292" r:id="rId19"/>
    <p:sldId id="265" r:id="rId20"/>
    <p:sldId id="267" r:id="rId21"/>
    <p:sldId id="273" r:id="rId22"/>
    <p:sldId id="262" r:id="rId23"/>
    <p:sldId id="274" r:id="rId24"/>
    <p:sldId id="264" r:id="rId25"/>
    <p:sldId id="260" r:id="rId26"/>
    <p:sldId id="287" r:id="rId27"/>
    <p:sldId id="285" r:id="rId28"/>
    <p:sldId id="289" r:id="rId29"/>
    <p:sldId id="263" r:id="rId30"/>
    <p:sldId id="288" r:id="rId31"/>
    <p:sldId id="26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0532-B25F-4E37-89A5-EDA892FA8FF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55830-47AD-4EE1-8A43-CD8F412EE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9413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0532-B25F-4E37-89A5-EDA892FA8FF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55830-47AD-4EE1-8A43-CD8F412EE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98868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0532-B25F-4E37-89A5-EDA892FA8FF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55830-47AD-4EE1-8A43-CD8F412EE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3166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0532-B25F-4E37-89A5-EDA892FA8FF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55830-47AD-4EE1-8A43-CD8F412EE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8679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0532-B25F-4E37-89A5-EDA892FA8FF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55830-47AD-4EE1-8A43-CD8F412EE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83807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0532-B25F-4E37-89A5-EDA892FA8FF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55830-47AD-4EE1-8A43-CD8F412EE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52964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0532-B25F-4E37-89A5-EDA892FA8FF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55830-47AD-4EE1-8A43-CD8F412EE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4212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0532-B25F-4E37-89A5-EDA892FA8FF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55830-47AD-4EE1-8A43-CD8F412EE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2236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0532-B25F-4E37-89A5-EDA892FA8FF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55830-47AD-4EE1-8A43-CD8F412EE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4413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0532-B25F-4E37-89A5-EDA892FA8FF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55830-47AD-4EE1-8A43-CD8F412EE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8891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0532-B25F-4E37-89A5-EDA892FA8FF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55830-47AD-4EE1-8A43-CD8F412EE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10399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D0532-B25F-4E37-89A5-EDA892FA8FF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55830-47AD-4EE1-8A43-CD8F412EE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7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1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2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2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2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27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2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" y="1744"/>
            <a:ext cx="12192811" cy="685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536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  <p:sndAc>
          <p:stSnd>
            <p:snd r:embed="rId2" name="applause.wav"/>
          </p:stSnd>
        </p:sndAc>
      </p:transition>
    </mc:Choice>
    <mc:Fallback>
      <p:transition spd="slow">
        <p:fade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1361038"/>
              </p:ext>
            </p:extLst>
          </p:nvPr>
        </p:nvGraphicFramePr>
        <p:xfrm>
          <a:off x="0" y="0"/>
          <a:ext cx="1219199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Acrobat Document" r:id="rId3" imgW="7543511" imgH="5829300" progId="Acrobat.Document.DC">
                  <p:embed/>
                </p:oleObj>
              </mc:Choice>
              <mc:Fallback>
                <p:oleObj name="Acrobat Document" r:id="rId3" imgW="7543511" imgH="58293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199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6372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7350065"/>
              </p:ext>
            </p:extLst>
          </p:nvPr>
        </p:nvGraphicFramePr>
        <p:xfrm>
          <a:off x="1" y="-107092"/>
          <a:ext cx="12192000" cy="6965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Presentation" r:id="rId3" imgW="9141399" imgH="5141058" progId="PowerPoint.Show.12">
                  <p:embed/>
                </p:oleObj>
              </mc:Choice>
              <mc:Fallback>
                <p:oleObj name="Presentation" r:id="rId3" imgW="9141399" imgH="5141058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-107092"/>
                        <a:ext cx="12192000" cy="69650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77224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8288273"/>
              </p:ext>
            </p:extLst>
          </p:nvPr>
        </p:nvGraphicFramePr>
        <p:xfrm>
          <a:off x="0" y="0"/>
          <a:ext cx="1219199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Acrobat Document" r:id="rId3" imgW="7543511" imgH="5829300" progId="Acrobat.Document.DC">
                  <p:embed/>
                </p:oleObj>
              </mc:Choice>
              <mc:Fallback>
                <p:oleObj name="Acrobat Document" r:id="rId3" imgW="7543511" imgH="58293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199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309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2308294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Acrobat Document" r:id="rId3" imgW="7543511" imgH="5829300" progId="Acrobat.Document.DC">
                  <p:embed/>
                </p:oleObj>
              </mc:Choice>
              <mc:Fallback>
                <p:oleObj name="Acrobat Document" r:id="rId3" imgW="7543511" imgH="58293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7833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6899102"/>
              </p:ext>
            </p:extLst>
          </p:nvPr>
        </p:nvGraphicFramePr>
        <p:xfrm>
          <a:off x="57665" y="0"/>
          <a:ext cx="1213433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Acrobat Document" r:id="rId3" imgW="7543511" imgH="5829300" progId="Acrobat.Document.DC">
                  <p:embed/>
                </p:oleObj>
              </mc:Choice>
              <mc:Fallback>
                <p:oleObj name="Acrobat Document" r:id="rId3" imgW="7543511" imgH="58293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665" y="0"/>
                        <a:ext cx="12134335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9577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8319611"/>
              </p:ext>
            </p:extLst>
          </p:nvPr>
        </p:nvGraphicFramePr>
        <p:xfrm>
          <a:off x="2800865" y="0"/>
          <a:ext cx="558525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Acrobat Document" r:id="rId3" imgW="5829059" imgH="7543800" progId="Acrobat.Document.DC">
                  <p:embed/>
                </p:oleObj>
              </mc:Choice>
              <mc:Fallback>
                <p:oleObj name="Acrobat Document" r:id="rId3" imgW="5829059" imgH="75438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00865" y="0"/>
                        <a:ext cx="558525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46267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677224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Acrobat Document" r:id="rId3" imgW="7543511" imgH="5829300" progId="Acrobat.Document.DC">
                  <p:embed/>
                </p:oleObj>
              </mc:Choice>
              <mc:Fallback>
                <p:oleObj name="Acrobat Document" r:id="rId3" imgW="7543511" imgH="58293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2978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6909661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" name="Acrobat Document" r:id="rId3" imgW="7543511" imgH="5829300" progId="Acrobat.Document.DC">
                  <p:embed/>
                </p:oleObj>
              </mc:Choice>
              <mc:Fallback>
                <p:oleObj name="Acrobat Document" r:id="rId3" imgW="7543511" imgH="58293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5514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2473209"/>
              </p:ext>
            </p:extLst>
          </p:nvPr>
        </p:nvGraphicFramePr>
        <p:xfrm>
          <a:off x="2100650" y="0"/>
          <a:ext cx="58241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5" name="Acrobat Document" r:id="rId3" imgW="5829059" imgH="7543800" progId="Acrobat.Document.DC">
                  <p:embed/>
                </p:oleObj>
              </mc:Choice>
              <mc:Fallback>
                <p:oleObj name="Acrobat Document" r:id="rId3" imgW="5829059" imgH="75438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00650" y="0"/>
                        <a:ext cx="582415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8963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7764166"/>
              </p:ext>
            </p:extLst>
          </p:nvPr>
        </p:nvGraphicFramePr>
        <p:xfrm>
          <a:off x="0" y="-24714"/>
          <a:ext cx="12192000" cy="6882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" name="Acrobat Document" r:id="rId3" imgW="7543511" imgH="5829300" progId="Acrobat.Document.DC">
                  <p:embed/>
                </p:oleObj>
              </mc:Choice>
              <mc:Fallback>
                <p:oleObj name="Acrobat Document" r:id="rId3" imgW="7543511" imgH="58293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24714"/>
                        <a:ext cx="12192000" cy="68827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0140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9078451"/>
              </p:ext>
            </p:extLst>
          </p:nvPr>
        </p:nvGraphicFramePr>
        <p:xfrm>
          <a:off x="2570204" y="0"/>
          <a:ext cx="606304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7" name="Acrobat Document" r:id="rId3" imgW="5829059" imgH="7543800" progId="Acrobat.Document.DC">
                  <p:embed/>
                </p:oleObj>
              </mc:Choice>
              <mc:Fallback>
                <p:oleObj name="Acrobat Document" r:id="rId3" imgW="5829059" imgH="75438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70204" y="0"/>
                        <a:ext cx="606304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129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280113"/>
              </p:ext>
            </p:extLst>
          </p:nvPr>
        </p:nvGraphicFramePr>
        <p:xfrm>
          <a:off x="0" y="0"/>
          <a:ext cx="12192000" cy="6787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" name="Acrobat Document" r:id="rId3" imgW="7543511" imgH="5829300" progId="Acrobat.Document.DC">
                  <p:embed/>
                </p:oleObj>
              </mc:Choice>
              <mc:Fallback>
                <p:oleObj name="Acrobat Document" r:id="rId3" imgW="7543511" imgH="58293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7879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8113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6453952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Acrobat Document" r:id="rId3" imgW="7543511" imgH="5829300" progId="Acrobat.Document.DC">
                  <p:embed/>
                </p:oleObj>
              </mc:Choice>
              <mc:Fallback>
                <p:oleObj name="Acrobat Document" r:id="rId3" imgW="7543511" imgH="58293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63833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1035423"/>
              </p:ext>
            </p:extLst>
          </p:nvPr>
        </p:nvGraphicFramePr>
        <p:xfrm>
          <a:off x="0" y="0"/>
          <a:ext cx="12191999" cy="6796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4" name="Acrobat Document" r:id="rId3" imgW="6476647" imgH="8020007" progId="Acrobat.Document.DC">
                  <p:embed/>
                </p:oleObj>
              </mc:Choice>
              <mc:Fallback>
                <p:oleObj name="Acrobat Document" r:id="rId3" imgW="6476647" imgH="802000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1999" cy="67962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5553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5017594"/>
              </p:ext>
            </p:extLst>
          </p:nvPr>
        </p:nvGraphicFramePr>
        <p:xfrm>
          <a:off x="0" y="1"/>
          <a:ext cx="1219199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Acrobat Document" r:id="rId3" imgW="7543511" imgH="5829300" progId="Acrobat.Document.DC">
                  <p:embed/>
                </p:oleObj>
              </mc:Choice>
              <mc:Fallback>
                <p:oleObj name="Acrobat Document" r:id="rId3" imgW="7543511" imgH="58293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1219199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5071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1745725"/>
              </p:ext>
            </p:extLst>
          </p:nvPr>
        </p:nvGraphicFramePr>
        <p:xfrm>
          <a:off x="57665" y="1"/>
          <a:ext cx="1213433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8" name="Acrobat Document" r:id="rId3" imgW="6476647" imgH="8020007" progId="Acrobat.Document.DC">
                  <p:embed/>
                </p:oleObj>
              </mc:Choice>
              <mc:Fallback>
                <p:oleObj name="Acrobat Document" r:id="rId3" imgW="6476647" imgH="802000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665" y="1"/>
                        <a:ext cx="12134335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3400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0562735"/>
              </p:ext>
            </p:extLst>
          </p:nvPr>
        </p:nvGraphicFramePr>
        <p:xfrm>
          <a:off x="0" y="1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9" name="Acrobat Document" r:id="rId3" imgW="6714969" imgH="5628954" progId="Acrobat.Document.DC">
                  <p:embed/>
                </p:oleObj>
              </mc:Choice>
              <mc:Fallback>
                <p:oleObj name="Acrobat Document" r:id="rId3" imgW="6714969" imgH="562895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6956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3636422"/>
              </p:ext>
            </p:extLst>
          </p:nvPr>
        </p:nvGraphicFramePr>
        <p:xfrm>
          <a:off x="2438400" y="0"/>
          <a:ext cx="719163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2" name="Acrobat Document" r:id="rId3" imgW="5829059" imgH="7543800" progId="Acrobat.Document.DC">
                  <p:embed/>
                </p:oleObj>
              </mc:Choice>
              <mc:Fallback>
                <p:oleObj name="Acrobat Document" r:id="rId3" imgW="5829059" imgH="75438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38400" y="0"/>
                        <a:ext cx="719163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73810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395881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0" name="Acrobat Document" r:id="rId3" imgW="7543511" imgH="5829300" progId="Acrobat.Document.DC">
                  <p:embed/>
                </p:oleObj>
              </mc:Choice>
              <mc:Fallback>
                <p:oleObj name="Acrobat Document" r:id="rId3" imgW="7543511" imgH="58293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93232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650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048685"/>
              </p:ext>
            </p:extLst>
          </p:nvPr>
        </p:nvGraphicFramePr>
        <p:xfrm>
          <a:off x="0" y="1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4" name="Acrobat Document" r:id="rId3" imgW="6714969" imgH="5628954" progId="Acrobat.Document.DC">
                  <p:embed/>
                </p:oleObj>
              </mc:Choice>
              <mc:Fallback>
                <p:oleObj name="Acrobat Document" r:id="rId3" imgW="6714969" imgH="562895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8152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6094251"/>
              </p:ext>
            </p:extLst>
          </p:nvPr>
        </p:nvGraphicFramePr>
        <p:xfrm>
          <a:off x="-57665" y="0"/>
          <a:ext cx="1224966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Acrobat Document" r:id="rId3" imgW="7543800" imgH="5829480" progId="Acrobat.Document.DC">
                  <p:embed/>
                </p:oleObj>
              </mc:Choice>
              <mc:Fallback>
                <p:oleObj name="Acrobat Document" r:id="rId3" imgW="7543800" imgH="582948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57665" y="0"/>
                        <a:ext cx="12249665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9767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7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13" y="0"/>
            <a:ext cx="12332215" cy="693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420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5000">
        <p15:prstTrans prst="drape"/>
        <p:sndAc>
          <p:stSnd>
            <p:snd r:embed="rId2" name="applause.wav"/>
          </p:stSnd>
        </p:sndAc>
      </p:transition>
    </mc:Choice>
    <mc:Fallback>
      <p:transition spd="slow">
        <p:fade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5167037"/>
              </p:ext>
            </p:extLst>
          </p:nvPr>
        </p:nvGraphicFramePr>
        <p:xfrm>
          <a:off x="3056238" y="0"/>
          <a:ext cx="5156886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Acrobat Document" r:id="rId3" imgW="6000389" imgH="7715250" progId="Acrobat.Document.DC">
                  <p:embed/>
                </p:oleObj>
              </mc:Choice>
              <mc:Fallback>
                <p:oleObj name="Acrobat Document" r:id="rId3" imgW="6000389" imgH="771525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56238" y="0"/>
                        <a:ext cx="5156886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7800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456877"/>
              </p:ext>
            </p:extLst>
          </p:nvPr>
        </p:nvGraphicFramePr>
        <p:xfrm>
          <a:off x="0" y="1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1" name="Acrobat Document" r:id="rId3" imgW="6714969" imgH="5628954" progId="Acrobat.Document.DC">
                  <p:embed/>
                </p:oleObj>
              </mc:Choice>
              <mc:Fallback>
                <p:oleObj name="Acrobat Document" r:id="rId3" imgW="6714969" imgH="562895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2512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595291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Acrobat Document" r:id="rId3" imgW="7543511" imgH="5829300" progId="Acrobat.Document.DC">
                  <p:embed/>
                </p:oleObj>
              </mc:Choice>
              <mc:Fallback>
                <p:oleObj name="Acrobat Document" r:id="rId3" imgW="7543511" imgH="58293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60796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5128121"/>
              </p:ext>
            </p:extLst>
          </p:nvPr>
        </p:nvGraphicFramePr>
        <p:xfrm>
          <a:off x="0" y="0"/>
          <a:ext cx="1219199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Acrobat Document" r:id="rId3" imgW="7543511" imgH="5829300" progId="Acrobat.Document.DC">
                  <p:embed/>
                </p:oleObj>
              </mc:Choice>
              <mc:Fallback>
                <p:oleObj name="Acrobat Document" r:id="rId3" imgW="7543511" imgH="58293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199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978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180632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Acrobat Document" r:id="rId3" imgW="13716000" imgH="7715250" progId="Acrobat.Document.DC">
                  <p:embed/>
                </p:oleObj>
              </mc:Choice>
              <mc:Fallback>
                <p:oleObj name="Acrobat Document" r:id="rId3" imgW="13716000" imgH="771525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5513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322446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6" name="Acrobat Document" r:id="rId3" imgW="7543511" imgH="5829300" progId="Acrobat.Document.DC">
                  <p:embed/>
                </p:oleObj>
              </mc:Choice>
              <mc:Fallback>
                <p:oleObj name="Acrobat Document" r:id="rId3" imgW="7543511" imgH="58293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89522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Widescreen</PresentationFormat>
  <Paragraphs>0</Paragraphs>
  <Slides>31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Adobe Acrobat Document</vt:lpstr>
      <vt:lpstr>Microsoft 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 Budhwani</dc:creator>
  <cp:lastModifiedBy>Shawn Budhwani</cp:lastModifiedBy>
  <cp:revision>4</cp:revision>
  <dcterms:created xsi:type="dcterms:W3CDTF">2025-03-19T13:08:43Z</dcterms:created>
  <dcterms:modified xsi:type="dcterms:W3CDTF">2025-03-19T13:43:59Z</dcterms:modified>
</cp:coreProperties>
</file>